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458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7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2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5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5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5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6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2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3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475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 Virtual Machine (JVM) –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The Java Virtual Machine (JVM) is a software-based virtual machine that executes Java programs.</a:t>
            </a:r>
          </a:p>
          <a:p>
            <a:r>
              <a:rPr sz="2400" dirty="0"/>
              <a:t>It is not a physical machine but an abstract computing machine.</a:t>
            </a:r>
          </a:p>
          <a:p>
            <a:r>
              <a:rPr sz="2400" dirty="0"/>
              <a:t>Java source code is first compiled into bytecode, which is an intermediate, platform-independent format.</a:t>
            </a:r>
          </a:p>
          <a:p>
            <a:r>
              <a:rPr sz="2400" dirty="0"/>
              <a:t>The JVM then converts this bytecode into machine-specific instructions depending on the operating system and hardware.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Counter (PC)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Each thread has a Program Counter (PC) Register.</a:t>
            </a:r>
          </a:p>
          <a:p>
            <a:r>
              <a:rPr sz="2400" dirty="0"/>
              <a:t>The PC Register keeps track of the current instruction being executed.</a:t>
            </a:r>
          </a:p>
          <a:p>
            <a:r>
              <a:rPr sz="2400" dirty="0"/>
              <a:t>It helps the JVM know which instruction to execute next.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Native Method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Native Method Stack is used for native (non-Java) method execution.</a:t>
            </a:r>
          </a:p>
          <a:p>
            <a:r>
              <a:rPr sz="2400" dirty="0"/>
              <a:t>It supports code written in languages such as C or C++.</a:t>
            </a:r>
          </a:p>
          <a:p>
            <a:r>
              <a:rPr sz="2400" dirty="0"/>
              <a:t>This stack works together with the Java Native Interface.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Execution Engine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Execution Engine is responsible for executing the bytecode instructions.</a:t>
            </a:r>
          </a:p>
          <a:p>
            <a:r>
              <a:rPr sz="2400" dirty="0"/>
              <a:t>It reads bytecode from memory and executes it using different execution mechanisms.</a:t>
            </a:r>
          </a:p>
          <a:p>
            <a:r>
              <a:rPr sz="2400" dirty="0"/>
              <a:t>The Execution Engine works closely with memory areas and the Garbage Collector.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Interpreter executes bytecode instructions line by line.</a:t>
            </a:r>
          </a:p>
          <a:p>
            <a:r>
              <a:rPr sz="2400" dirty="0"/>
              <a:t>It is simple and requires less memory.</a:t>
            </a:r>
          </a:p>
          <a:p>
            <a:r>
              <a:rPr sz="2400" dirty="0"/>
              <a:t>However, it is slower because it interprets instructions repeatedly.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Just-In-Time (JIT)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JIT Compiler improves performance by compiling frequently used bytecode into native machine code.</a:t>
            </a:r>
          </a:p>
          <a:p>
            <a:r>
              <a:rPr sz="2400" dirty="0"/>
              <a:t>Once compiled, native code is reused instead of interpreting bytecode again.</a:t>
            </a:r>
          </a:p>
          <a:p>
            <a:r>
              <a:rPr sz="2400" dirty="0"/>
              <a:t>This significantly improves execution speed.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Garbage Collector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Garbage Collector automatically removes unused and unreachable objects from heap memory.</a:t>
            </a:r>
          </a:p>
          <a:p>
            <a:r>
              <a:rPr sz="2400" dirty="0"/>
              <a:t>It helps prevent memory leaks and improves memory utilization.</a:t>
            </a:r>
          </a:p>
          <a:p>
            <a:r>
              <a:rPr sz="2400" dirty="0"/>
              <a:t>Garbage collection is performed automatically without programmer intervention.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 Native Interface (JNI)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Java Native Interface allows Java programs to interact with native code.</a:t>
            </a:r>
          </a:p>
          <a:p>
            <a:r>
              <a:rPr sz="2400" dirty="0"/>
              <a:t>It is used when Java needs to access system-level resources or platform-specific libraries.</a:t>
            </a:r>
          </a:p>
          <a:p>
            <a:r>
              <a:rPr sz="2400" dirty="0"/>
              <a:t>JNI maintains communication between the JVM and native applications.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Overall Importance of JVM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JVM provides platform independence and hardware abstraction.</a:t>
            </a:r>
          </a:p>
          <a:p>
            <a:r>
              <a:rPr sz="2400" dirty="0"/>
              <a:t>It ensures secure execution through bytecode verification.</a:t>
            </a:r>
          </a:p>
          <a:p>
            <a:r>
              <a:rPr sz="2400" dirty="0"/>
              <a:t>Automatic memory management and performance optimization make Java suitable for large-scale applications.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JVM is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JVM is the core reason behind Java's 'Write Once, Run Anywhere' feature.</a:t>
            </a:r>
          </a:p>
          <a:p>
            <a:r>
              <a:rPr sz="2400" dirty="0"/>
              <a:t>It allows the same Java program to run on different platforms without modification.</a:t>
            </a:r>
          </a:p>
          <a:p>
            <a:r>
              <a:rPr sz="2400" dirty="0"/>
              <a:t>The JVM hides hardware and operating system details from Java programs.</a:t>
            </a:r>
          </a:p>
          <a:p>
            <a:r>
              <a:rPr sz="2400" dirty="0"/>
              <a:t>It also provides built-in security, automatic memory management, and performance optimization.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Overall JVM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JVM architecture is divided into four major components:</a:t>
            </a:r>
          </a:p>
          <a:p>
            <a:r>
              <a:rPr sz="2400" dirty="0"/>
              <a:t>Class Loader Subsystem, Runtime Data Areas, Execution Engine, and Java Native Interface (JNI).</a:t>
            </a:r>
          </a:p>
          <a:p>
            <a:r>
              <a:rPr sz="2400" dirty="0"/>
              <a:t>Each component plays a specific role in loading, managing, and executing Java programs.</a:t>
            </a:r>
          </a:p>
          <a:p>
            <a:r>
              <a:rPr sz="2400" dirty="0"/>
              <a:t>Together, these components ensure efficient, secure, and platform-independent execution.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Loader Subsystem –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Class Loader Subsystem is responsible for loading compiled .class files into memory.</a:t>
            </a:r>
          </a:p>
          <a:p>
            <a:r>
              <a:rPr sz="2400" dirty="0"/>
              <a:t>It loads classes only when they are required, which improves memory efficiency.</a:t>
            </a:r>
          </a:p>
          <a:p>
            <a:r>
              <a:rPr sz="2400" dirty="0"/>
              <a:t>The class loader also ensures that trusted Java core classes are loaded before user-defined classes.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Loader Subsystem – Phases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class loading process consists of three main phases.</a:t>
            </a:r>
          </a:p>
          <a:p>
            <a:r>
              <a:rPr sz="2400" dirty="0"/>
              <a:t>Loading: Class files are loaded into memory.</a:t>
            </a:r>
          </a:p>
          <a:p>
            <a:r>
              <a:rPr sz="2400" dirty="0"/>
              <a:t>Linking: Includes verification, preparation of memory, and resolution of references.</a:t>
            </a:r>
          </a:p>
          <a:p>
            <a:r>
              <a:rPr sz="2400" dirty="0"/>
              <a:t>Initialization: Static variables are assigned values and static blocks are executed.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Runtime Data Areas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Runtime Data Areas are memory regions created when the JVM starts execution.</a:t>
            </a:r>
          </a:p>
          <a:p>
            <a:r>
              <a:rPr sz="2400" dirty="0"/>
              <a:t>These areas store data required during program execution.</a:t>
            </a:r>
          </a:p>
          <a:p>
            <a:r>
              <a:rPr sz="2400" dirty="0"/>
              <a:t>Some memory areas are shared among threads, while others are thread-specific.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The Method Area stores class-level information.</a:t>
            </a:r>
          </a:p>
          <a:p>
            <a:r>
              <a:rPr sz="2400" dirty="0"/>
              <a:t>This includes class structure, method code, field information, and static variables.</a:t>
            </a:r>
          </a:p>
          <a:p>
            <a:r>
              <a:rPr sz="2400" dirty="0"/>
              <a:t>The Method Area is shared among all threads running within the JVM.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Heap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Heap memory is used for dynamic memory allocation.</a:t>
            </a:r>
          </a:p>
          <a:p>
            <a:r>
              <a:rPr sz="2400" dirty="0"/>
              <a:t>All Java objects and instance variables are stored in the heap.</a:t>
            </a:r>
          </a:p>
          <a:p>
            <a:r>
              <a:rPr sz="2400" dirty="0"/>
              <a:t>The heap is shared among all threads and is managed automatically by the Garbage Collector.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Each thread in the JVM has its own Java Stack.</a:t>
            </a:r>
          </a:p>
          <a:p>
            <a:r>
              <a:rPr sz="2400" dirty="0"/>
              <a:t>The stack stores method calls, local variables, parameters, and intermediate results.</a:t>
            </a:r>
          </a:p>
          <a:p>
            <a:r>
              <a:rPr sz="2400" dirty="0"/>
              <a:t>When a method finishes execution, its stack frame is removed from the stack.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</TotalTime>
  <Words>749</Words>
  <Application>Microsoft Office PowerPoint</Application>
  <PresentationFormat>On-screen Show (4:3)</PresentationFormat>
  <Paragraphs>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Gill Sans MT</vt:lpstr>
      <vt:lpstr>Wingdings 2</vt:lpstr>
      <vt:lpstr>Dividend</vt:lpstr>
      <vt:lpstr>Java Virtual Machine (JVM) – Introduction</vt:lpstr>
      <vt:lpstr>Why JVM is Required</vt:lpstr>
      <vt:lpstr>Overall JVM Architecture</vt:lpstr>
      <vt:lpstr>Class Loader Subsystem – Role</vt:lpstr>
      <vt:lpstr>Class Loader Subsystem – Phases</vt:lpstr>
      <vt:lpstr>Runtime Data Areas – Overview</vt:lpstr>
      <vt:lpstr>Method Area</vt:lpstr>
      <vt:lpstr>Heap Memory</vt:lpstr>
      <vt:lpstr>Java Stack</vt:lpstr>
      <vt:lpstr>Program Counter (PC) Register</vt:lpstr>
      <vt:lpstr>Native Method Stack</vt:lpstr>
      <vt:lpstr>Execution Engine – Overview</vt:lpstr>
      <vt:lpstr>Interpreter</vt:lpstr>
      <vt:lpstr>Just-In-Time (JIT) Compiler</vt:lpstr>
      <vt:lpstr>Garbage Collector</vt:lpstr>
      <vt:lpstr>Java Native Interface (JNI)</vt:lpstr>
      <vt:lpstr>Overall Importance of JVM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Noor Fatima</cp:lastModifiedBy>
  <cp:revision>2</cp:revision>
  <dcterms:created xsi:type="dcterms:W3CDTF">2013-01-27T09:14:16Z</dcterms:created>
  <dcterms:modified xsi:type="dcterms:W3CDTF">2026-01-28T17:36:34Z</dcterms:modified>
  <cp:category/>
</cp:coreProperties>
</file>